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  <p:embeddedFont>
      <p:font typeface="Urbanist"/>
      <p:regular r:id="rId27"/>
      <p:bold r:id="rId28"/>
      <p:italic r:id="rId29"/>
      <p:boldItalic r:id="rId30"/>
    </p:embeddedFont>
    <p:embeddedFont>
      <p:font typeface="Sora Light"/>
      <p:regular r:id="rId31"/>
      <p:bold r:id="rId32"/>
    </p:embeddedFont>
    <p:embeddedFont>
      <p:font typeface="Space Grotesk Light"/>
      <p:regular r:id="rId33"/>
      <p:bold r:id="rId34"/>
    </p:embeddedFont>
    <p:embeddedFont>
      <p:font typeface="Sora"/>
      <p:regular r:id="rId35"/>
      <p:bold r:id="rId36"/>
    </p:embeddedFont>
    <p:embeddedFont>
      <p:font typeface="Space Grotesk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28" Type="http://schemas.openxmlformats.org/officeDocument/2006/relationships/font" Target="fonts/Urbanist-bold.fntdata"/><Relationship Id="rId27" Type="http://schemas.openxmlformats.org/officeDocument/2006/relationships/font" Target="fonts/Urbanis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rbanis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Light-regular.fntdata"/><Relationship Id="rId30" Type="http://schemas.openxmlformats.org/officeDocument/2006/relationships/font" Target="fonts/Urbanist-boldItalic.fntdata"/><Relationship Id="rId11" Type="http://schemas.openxmlformats.org/officeDocument/2006/relationships/slide" Target="slides/slide6.xml"/><Relationship Id="rId33" Type="http://schemas.openxmlformats.org/officeDocument/2006/relationships/font" Target="fonts/SpaceGroteskLight-regular.fntdata"/><Relationship Id="rId10" Type="http://schemas.openxmlformats.org/officeDocument/2006/relationships/slide" Target="slides/slide5.xml"/><Relationship Id="rId32" Type="http://schemas.openxmlformats.org/officeDocument/2006/relationships/font" Target="fonts/SoraLight-bold.fntdata"/><Relationship Id="rId13" Type="http://schemas.openxmlformats.org/officeDocument/2006/relationships/slide" Target="slides/slide8.xml"/><Relationship Id="rId35" Type="http://schemas.openxmlformats.org/officeDocument/2006/relationships/font" Target="fonts/Sora-regular.fntdata"/><Relationship Id="rId12" Type="http://schemas.openxmlformats.org/officeDocument/2006/relationships/slide" Target="slides/slide7.xml"/><Relationship Id="rId34" Type="http://schemas.openxmlformats.org/officeDocument/2006/relationships/font" Target="fonts/SpaceGroteskLight-bold.fntdata"/><Relationship Id="rId15" Type="http://schemas.openxmlformats.org/officeDocument/2006/relationships/slide" Target="slides/slide10.xml"/><Relationship Id="rId37" Type="http://schemas.openxmlformats.org/officeDocument/2006/relationships/font" Target="fonts/SpaceGrotesk-regular.fntdata"/><Relationship Id="rId14" Type="http://schemas.openxmlformats.org/officeDocument/2006/relationships/slide" Target="slides/slide9.xml"/><Relationship Id="rId36" Type="http://schemas.openxmlformats.org/officeDocument/2006/relationships/font" Target="fonts/Sora-bold.fntdata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SpaceGrotesk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5068fa2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5068fa2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2841014c2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72841014c2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72841014c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72841014c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2841014c2_0_4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2841014c2_0_4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2841014c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72841014c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2841014c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72841014c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2841014c2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72841014c2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2841014c2_4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72841014c2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72841014c2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72841014c2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72841014c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72841014c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2841014c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2841014c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5" name="Google Shape;275;p13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6" name="Google Shape;276;p13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7" name="Google Shape;277;p13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279" name="Google Shape;279;p13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281" name="Google Shape;281;p13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282" name="Google Shape;282;p1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83" name="Google Shape;283;p1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84" name="Google Shape;284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6" name="Google Shape;286;p1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7" name="Google Shape;287;p13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88" name="Google Shape;288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9" name="Google Shape;289;p1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0" name="Google Shape;290;p1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1" name="Google Shape;291;p1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92" name="Google Shape;292;p1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3" name="Google Shape;293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4" name="Google Shape;294;p1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5" name="Google Shape;295;p1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6" name="Google Shape;296;p1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97" name="Google Shape;297;p13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298" name="Google Shape;298;p1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9" name="Google Shape;299;p1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00" name="Google Shape;300;p13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01" name="Google Shape;301;p13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a623994895a54c1f">
  <p:cSld name="BLANK_a623994895a54c1f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26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14.png"/><Relationship Id="rId5" Type="http://schemas.openxmlformats.org/officeDocument/2006/relationships/image" Target="../media/image4.jpg"/><Relationship Id="rId6" Type="http://schemas.openxmlformats.org/officeDocument/2006/relationships/image" Target="../media/image7.jpg"/><Relationship Id="rId7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8.jpg"/><Relationship Id="rId7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 txBox="1"/>
          <p:nvPr>
            <p:ph type="title"/>
          </p:nvPr>
        </p:nvSpPr>
        <p:spPr>
          <a:xfrm>
            <a:off x="74600" y="2891050"/>
            <a:ext cx="6257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Nintendo Switch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8" name="Google Shape;308;p15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72" y="124725"/>
            <a:ext cx="1806675" cy="12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"/>
          <p:cNvSpPr txBox="1"/>
          <p:nvPr/>
        </p:nvSpPr>
        <p:spPr>
          <a:xfrm>
            <a:off x="2496975" y="231750"/>
            <a:ext cx="588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 much we want and how much </a:t>
            </a: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percentage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2033475" y="2310100"/>
            <a:ext cx="63471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2033475" y="2310100"/>
            <a:ext cx="43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want $300K for 25%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9" name="Google Shape;439;p24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5" name="Google Shape;445;p25"/>
          <p:cNvSpPr txBox="1"/>
          <p:nvPr>
            <p:ph idx="1" type="body"/>
          </p:nvPr>
        </p:nvSpPr>
        <p:spPr>
          <a:xfrm>
            <a:off x="733400" y="1124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a purple background with snoopy jumping in the air and the words thank you (Provided by Tenor)" id="446" name="Google Shape;4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975" y="3528675"/>
            <a:ext cx="1983900" cy="16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"/>
            <a:ext cx="2079355" cy="116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5" title="imag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363" y="32956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5" title="image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5163" y="-12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0716" y="3295656"/>
            <a:ext cx="18478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"/>
          <p:cNvSpPr/>
          <p:nvPr/>
        </p:nvSpPr>
        <p:spPr>
          <a:xfrm>
            <a:off x="4618800" y="1634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4618950" y="106410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4552575" y="22409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4618800" y="351792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318" name="Google Shape;318;p16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319" name="Google Shape;319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20" name="Google Shape;320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21" name="Google Shape;321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3" name="Google Shape;323;p16"/>
          <p:cNvGrpSpPr/>
          <p:nvPr/>
        </p:nvGrpSpPr>
        <p:grpSpPr>
          <a:xfrm rot="-5400000">
            <a:off x="8556505" y="1264622"/>
            <a:ext cx="204654" cy="204654"/>
            <a:chOff x="259788" y="1923155"/>
            <a:chExt cx="409800" cy="409800"/>
          </a:xfrm>
        </p:grpSpPr>
        <p:sp>
          <p:nvSpPr>
            <p:cNvPr id="324" name="Google Shape;324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25" name="Google Shape;325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26" name="Google Shape;326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8" name="Google Shape;328;p16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329" name="Google Shape;329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30" name="Google Shape;330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31" name="Google Shape;331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33" name="Google Shape;333;p16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334" name="Google Shape;334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35" name="Google Shape;335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36" name="Google Shape;336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38" name="Google Shape;338;p16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339" name="Google Shape;339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40" name="Google Shape;340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41" name="Google Shape;341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43" name="Google Shape;343;p16"/>
          <p:cNvGrpSpPr/>
          <p:nvPr/>
        </p:nvGrpSpPr>
        <p:grpSpPr>
          <a:xfrm rot="-5400000">
            <a:off x="8556505" y="3819700"/>
            <a:ext cx="204654" cy="204654"/>
            <a:chOff x="259788" y="1923155"/>
            <a:chExt cx="409800" cy="409800"/>
          </a:xfrm>
        </p:grpSpPr>
        <p:sp>
          <p:nvSpPr>
            <p:cNvPr id="344" name="Google Shape;344;p1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345" name="Google Shape;345;p1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346" name="Google Shape;346;p1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1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48" name="Google Shape;348;p16"/>
          <p:cNvSpPr txBox="1"/>
          <p:nvPr>
            <p:ph idx="429496729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Company</a:t>
            </a:r>
            <a:r>
              <a:rPr lang="en"/>
              <a:t> Name</a:t>
            </a:r>
            <a:endParaRPr/>
          </a:p>
        </p:txBody>
      </p:sp>
      <p:sp>
        <p:nvSpPr>
          <p:cNvPr id="349" name="Google Shape;349;p16"/>
          <p:cNvSpPr txBox="1"/>
          <p:nvPr>
            <p:ph idx="429496729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Quarter Month</a:t>
            </a:r>
            <a:r>
              <a:rPr lang="en"/>
              <a:t> </a:t>
            </a:r>
            <a:endParaRPr/>
          </a:p>
        </p:txBody>
      </p:sp>
      <p:sp>
        <p:nvSpPr>
          <p:cNvPr id="350" name="Google Shape;350;p16"/>
          <p:cNvSpPr txBox="1"/>
          <p:nvPr>
            <p:ph idx="429496729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351" name="Google Shape;351;p16"/>
          <p:cNvSpPr txBox="1"/>
          <p:nvPr>
            <p:ph idx="4294967295" type="title"/>
          </p:nvPr>
        </p:nvSpPr>
        <p:spPr>
          <a:xfrm>
            <a:off x="277500" y="228600"/>
            <a:ext cx="42966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Key features</a:t>
            </a:r>
            <a:endParaRPr/>
          </a:p>
        </p:txBody>
      </p:sp>
      <p:sp>
        <p:nvSpPr>
          <p:cNvPr id="352" name="Google Shape;352;p16"/>
          <p:cNvSpPr txBox="1"/>
          <p:nvPr>
            <p:ph idx="4294967295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53" name="Google Shape;353;p16"/>
          <p:cNvSpPr txBox="1"/>
          <p:nvPr>
            <p:ph idx="4294967295" type="subTitle"/>
          </p:nvPr>
        </p:nvSpPr>
        <p:spPr>
          <a:xfrm>
            <a:off x="4744575" y="1241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4" name="Google Shape;354;p16"/>
          <p:cNvSpPr txBox="1"/>
          <p:nvPr>
            <p:ph idx="4294967295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5" name="Google Shape;355;p16"/>
          <p:cNvSpPr txBox="1"/>
          <p:nvPr>
            <p:ph idx="4294967295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56" name="Google Shape;356;p16"/>
          <p:cNvSpPr txBox="1"/>
          <p:nvPr>
            <p:ph idx="4294967295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57" name="Google Shape;357;p16"/>
          <p:cNvSpPr txBox="1"/>
          <p:nvPr>
            <p:ph idx="4294967295" type="subTitle"/>
          </p:nvPr>
        </p:nvSpPr>
        <p:spPr>
          <a:xfrm>
            <a:off x="4716750" y="367648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8" name="Google Shape;358;p16"/>
          <p:cNvSpPr txBox="1"/>
          <p:nvPr>
            <p:ph idx="4294967295" type="subTitle"/>
          </p:nvPr>
        </p:nvSpPr>
        <p:spPr>
          <a:xfrm>
            <a:off x="5039250" y="289950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Controllers are detachable</a:t>
            </a:r>
            <a:endParaRPr/>
          </a:p>
        </p:txBody>
      </p:sp>
      <p:sp>
        <p:nvSpPr>
          <p:cNvPr id="359" name="Google Shape;359;p16"/>
          <p:cNvSpPr txBox="1"/>
          <p:nvPr>
            <p:ph idx="4294967295" type="subTitle"/>
          </p:nvPr>
        </p:nvSpPr>
        <p:spPr>
          <a:xfrm>
            <a:off x="5067075" y="1191188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None/>
            </a:pPr>
            <a:r>
              <a:rPr lang="en"/>
              <a:t>It’s portable</a:t>
            </a:r>
            <a:endParaRPr/>
          </a:p>
        </p:txBody>
      </p:sp>
      <p:sp>
        <p:nvSpPr>
          <p:cNvPr id="360" name="Google Shape;360;p16"/>
          <p:cNvSpPr txBox="1"/>
          <p:nvPr>
            <p:ph idx="4294967295" type="subTitle"/>
          </p:nvPr>
        </p:nvSpPr>
        <p:spPr>
          <a:xfrm>
            <a:off x="5133600" y="2399500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None/>
            </a:pPr>
            <a:r>
              <a:rPr lang="en"/>
              <a:t>It can be connected to your tv</a:t>
            </a:r>
            <a:endParaRPr/>
          </a:p>
        </p:txBody>
      </p:sp>
      <p:sp>
        <p:nvSpPr>
          <p:cNvPr id="361" name="Google Shape;361;p16"/>
          <p:cNvSpPr txBox="1"/>
          <p:nvPr>
            <p:ph idx="4294967295" type="subTitle"/>
          </p:nvPr>
        </p:nvSpPr>
        <p:spPr>
          <a:xfrm>
            <a:off x="5133600" y="3676481"/>
            <a:ext cx="32676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None/>
            </a:pPr>
            <a:r>
              <a:rPr lang="en"/>
              <a:t>It has many games</a:t>
            </a:r>
            <a:endParaRPr/>
          </a:p>
        </p:txBody>
      </p:sp>
      <p:pic>
        <p:nvPicPr>
          <p:cNvPr id="362" name="Google Shape;3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0" y="1352699"/>
            <a:ext cx="3917805" cy="22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6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673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9000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"/>
          <p:cNvSpPr txBox="1"/>
          <p:nvPr/>
        </p:nvSpPr>
        <p:spPr>
          <a:xfrm>
            <a:off x="2915600" y="302625"/>
            <a:ext cx="430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sets us apart?</a:t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17"/>
          <p:cNvSpPr txBox="1"/>
          <p:nvPr/>
        </p:nvSpPr>
        <p:spPr>
          <a:xfrm>
            <a:off x="1405500" y="1555025"/>
            <a:ext cx="4306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Portable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Small and easy to learn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Has youtube so you can watch some videos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17"/>
          <p:cNvSpPr txBox="1"/>
          <p:nvPr/>
        </p:nvSpPr>
        <p:spPr>
          <a:xfrm>
            <a:off x="2407275" y="1241025"/>
            <a:ext cx="43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17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18"/>
          <p:cNvGrpSpPr/>
          <p:nvPr/>
        </p:nvGrpSpPr>
        <p:grpSpPr>
          <a:xfrm>
            <a:off x="-8" y="1"/>
            <a:ext cx="2394809" cy="2091815"/>
            <a:chOff x="2428875" y="699713"/>
            <a:chExt cx="4286394" cy="3744075"/>
          </a:xfrm>
        </p:grpSpPr>
        <p:sp>
          <p:nvSpPr>
            <p:cNvPr id="377" name="Google Shape;377;p18"/>
            <p:cNvSpPr/>
            <p:nvPr/>
          </p:nvSpPr>
          <p:spPr>
            <a:xfrm>
              <a:off x="2428875" y="831188"/>
              <a:ext cx="4148100" cy="3612600"/>
            </a:xfrm>
            <a:prstGeom prst="roundRect">
              <a:avLst>
                <a:gd fmla="val 7295" name="adj"/>
              </a:avLst>
            </a:prstGeom>
            <a:gradFill>
              <a:gsLst>
                <a:gs pos="0">
                  <a:srgbClr val="F0FF9B"/>
                </a:gs>
                <a:gs pos="26000">
                  <a:srgbClr val="B2F3AB"/>
                </a:gs>
                <a:gs pos="63000">
                  <a:srgbClr val="8CE4E7"/>
                </a:gs>
                <a:gs pos="100000">
                  <a:srgbClr val="6EC2FF"/>
                </a:gs>
              </a:gsLst>
              <a:lin ang="0" scaled="0"/>
            </a:gra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567169" y="699713"/>
              <a:ext cx="4148100" cy="3612600"/>
            </a:xfrm>
            <a:prstGeom prst="roundRect">
              <a:avLst>
                <a:gd fmla="val 6151" name="adj"/>
              </a:avLst>
            </a:prstGeom>
            <a:solidFill>
              <a:srgbClr val="000000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79" name="Google Shape;379;p18"/>
            <p:cNvSpPr txBox="1"/>
            <p:nvPr/>
          </p:nvSpPr>
          <p:spPr>
            <a:xfrm>
              <a:off x="3118169" y="891113"/>
              <a:ext cx="3045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29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Revenue Growth</a:t>
              </a:r>
              <a:endParaRPr sz="1229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93">
                  <a:solidFill>
                    <a:srgbClr val="D9D9D9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(2022–2025)</a:t>
              </a:r>
              <a:endParaRPr sz="893">
                <a:solidFill>
                  <a:srgbClr val="D9D9D9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641235" y="2060603"/>
              <a:ext cx="761400" cy="1639500"/>
            </a:xfrm>
            <a:prstGeom prst="roundRect">
              <a:avLst>
                <a:gd fmla="val 0" name="adj"/>
              </a:avLst>
            </a:prstGeom>
            <a:solidFill>
              <a:srgbClr val="8CE4E7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3879729" y="2478317"/>
              <a:ext cx="761400" cy="1221600"/>
            </a:xfrm>
            <a:prstGeom prst="roundRect">
              <a:avLst>
                <a:gd fmla="val 0" name="adj"/>
              </a:avLst>
            </a:prstGeom>
            <a:solidFill>
              <a:srgbClr val="B2F3AB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118169" y="2698956"/>
              <a:ext cx="761400" cy="1001100"/>
            </a:xfrm>
            <a:prstGeom prst="roundRect">
              <a:avLst>
                <a:gd fmla="val 0" name="adj"/>
              </a:avLst>
            </a:prstGeom>
            <a:solidFill>
              <a:srgbClr val="F0FF9B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3" name="Google Shape;383;p18"/>
            <p:cNvSpPr txBox="1"/>
            <p:nvPr/>
          </p:nvSpPr>
          <p:spPr>
            <a:xfrm>
              <a:off x="3118157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2022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4" name="Google Shape;384;p18"/>
            <p:cNvSpPr txBox="1"/>
            <p:nvPr/>
          </p:nvSpPr>
          <p:spPr>
            <a:xfrm>
              <a:off x="3879732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2023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5" name="Google Shape;385;p18"/>
            <p:cNvSpPr txBox="1"/>
            <p:nvPr/>
          </p:nvSpPr>
          <p:spPr>
            <a:xfrm>
              <a:off x="4641307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2024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6" name="Google Shape;386;p18"/>
            <p:cNvSpPr txBox="1"/>
            <p:nvPr/>
          </p:nvSpPr>
          <p:spPr>
            <a:xfrm>
              <a:off x="5402882" y="3782213"/>
              <a:ext cx="76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525" lIns="25525" spcFirstLastPara="1" rIns="25525" wrap="square" tIns="255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20</a:t>
              </a:r>
              <a:r>
                <a:rPr b="1" lang="en" sz="67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25</a:t>
              </a:r>
              <a:endParaRPr b="1" sz="67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7" name="Google Shape;387;p18"/>
            <p:cNvSpPr txBox="1"/>
            <p:nvPr/>
          </p:nvSpPr>
          <p:spPr>
            <a:xfrm>
              <a:off x="3118157" y="2693338"/>
              <a:ext cx="761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93">
                  <a:latin typeface="Space Grotesk"/>
                  <a:ea typeface="Space Grotesk"/>
                  <a:cs typeface="Space Grotesk"/>
                  <a:sym typeface="Space Grotesk"/>
                </a:rPr>
                <a:t>$12.63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8" name="Google Shape;388;p18"/>
            <p:cNvSpPr txBox="1"/>
            <p:nvPr/>
          </p:nvSpPr>
          <p:spPr>
            <a:xfrm>
              <a:off x="3879732" y="2478313"/>
              <a:ext cx="761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 fontScale="85000"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  <a:t>$13.923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89" name="Google Shape;389;p18"/>
            <p:cNvSpPr txBox="1"/>
            <p:nvPr/>
          </p:nvSpPr>
          <p:spPr>
            <a:xfrm>
              <a:off x="4641232" y="2060613"/>
              <a:ext cx="761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 fontScale="77500"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17">
                  <a:latin typeface="Space Grotesk"/>
                  <a:ea typeface="Space Grotesk"/>
                  <a:cs typeface="Space Grotesk"/>
                  <a:sym typeface="Space Grotesk"/>
                </a:rPr>
                <a:t>$11.536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5402728" y="1698038"/>
              <a:ext cx="761400" cy="2001900"/>
            </a:xfrm>
            <a:prstGeom prst="roundRect">
              <a:avLst>
                <a:gd fmla="val 0" name="adj"/>
              </a:avLst>
            </a:prstGeom>
            <a:solidFill>
              <a:srgbClr val="6EC2FF"/>
            </a:solidFill>
            <a:ln cap="flat" cmpd="sng" w="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2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1" name="Google Shape;391;p18"/>
            <p:cNvSpPr txBox="1"/>
            <p:nvPr/>
          </p:nvSpPr>
          <p:spPr>
            <a:xfrm>
              <a:off x="5402732" y="1698038"/>
              <a:ext cx="761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075" lIns="0" spcFirstLastPara="1" rIns="0" wrap="square" tIns="5107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29">
                  <a:latin typeface="Space Grotesk"/>
                  <a:ea typeface="Space Grotesk"/>
                  <a:cs typeface="Space Grotesk"/>
                  <a:sym typeface="Space Grotesk"/>
                </a:rPr>
                <a:t>$3.8</a:t>
              </a:r>
              <a:br>
                <a:rPr b="1" lang="en" sz="1005">
                  <a:latin typeface="Space Grotesk"/>
                  <a:ea typeface="Space Grotesk"/>
                  <a:cs typeface="Space Grotesk"/>
                  <a:sym typeface="Space Grotesk"/>
                </a:rPr>
              </a:br>
              <a:r>
                <a:rPr lang="en" sz="670">
                  <a:latin typeface="Space Grotesk Light"/>
                  <a:ea typeface="Space Grotesk Light"/>
                  <a:cs typeface="Space Grotesk Light"/>
                  <a:sym typeface="Space Grotesk Light"/>
                </a:rPr>
                <a:t>Billion</a:t>
              </a:r>
              <a:endParaRPr b="1" sz="1005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392" name="Google Shape;392;p18"/>
          <p:cNvSpPr txBox="1"/>
          <p:nvPr/>
        </p:nvSpPr>
        <p:spPr>
          <a:xfrm>
            <a:off x="3581000" y="2893225"/>
            <a:ext cx="4306200" cy="17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Have you noticed that the revenue dropped by a whopping 8.83 billion from the year 2022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350">
                <a:solidFill>
                  <a:schemeClr val="dk2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Nintendo experienced a decline in revenue during the year ending March 2025.</a:t>
            </a:r>
            <a:endParaRPr sz="1350">
              <a:solidFill>
                <a:schemeClr val="dk2"/>
              </a:solidFill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18"/>
          <p:cNvSpPr txBox="1"/>
          <p:nvPr/>
        </p:nvSpPr>
        <p:spPr>
          <a:xfrm>
            <a:off x="4814550" y="964400"/>
            <a:ext cx="4306200" cy="38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 did nintendo lose their revenue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4" name="Google Shape;394;p18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200" y="0"/>
            <a:ext cx="5098650" cy="31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9"/>
          <p:cNvSpPr txBox="1"/>
          <p:nvPr/>
        </p:nvSpPr>
        <p:spPr>
          <a:xfrm>
            <a:off x="6085475" y="1173725"/>
            <a:ext cx="307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This is our tinker model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"/>
          <p:cNvSpPr txBox="1"/>
          <p:nvPr/>
        </p:nvSpPr>
        <p:spPr>
          <a:xfrm>
            <a:off x="3349250" y="1928800"/>
            <a:ext cx="430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Price:299.99</a:t>
            </a:r>
            <a:endParaRPr sz="2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"/>
          <p:cNvSpPr txBox="1"/>
          <p:nvPr/>
        </p:nvSpPr>
        <p:spPr>
          <a:xfrm>
            <a:off x="611650" y="260925"/>
            <a:ext cx="77100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Marketing Strategies 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52775"/>
            <a:ext cx="3943700" cy="21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1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 txBox="1"/>
          <p:nvPr/>
        </p:nvSpPr>
        <p:spPr>
          <a:xfrm>
            <a:off x="4463225" y="1899025"/>
            <a:ext cx="29829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Billboards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Posters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 txBox="1"/>
          <p:nvPr/>
        </p:nvSpPr>
        <p:spPr>
          <a:xfrm>
            <a:off x="2661450" y="336425"/>
            <a:ext cx="36483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Why you should choose us</a:t>
            </a:r>
            <a:endParaRPr sz="2200">
              <a:solidFill>
                <a:schemeClr val="lt1"/>
              </a:solidFill>
              <a:highlight>
                <a:srgbClr val="00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22"/>
          <p:cNvSpPr txBox="1"/>
          <p:nvPr/>
        </p:nvSpPr>
        <p:spPr>
          <a:xfrm>
            <a:off x="2485750" y="1749375"/>
            <a:ext cx="4422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It is way cheaper than a phone or laptop so you should get the nintendo switch</a:t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It has a touchscreen unlike other devices </a:t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It has a  30 day return policy and  if you have a membership you get a 2 month return policy</a:t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0" name="Google Shape;420;p22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"/>
          <p:cNvSpPr txBox="1"/>
          <p:nvPr/>
        </p:nvSpPr>
        <p:spPr>
          <a:xfrm>
            <a:off x="2541850" y="964400"/>
            <a:ext cx="43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 of Nintendo Switches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6" name="Google Shape;426;p23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27850" cy="13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425" y="4003736"/>
            <a:ext cx="1966250" cy="113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3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95000"/>
            <a:ext cx="1248500" cy="12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3"/>
          <p:cNvSpPr txBox="1"/>
          <p:nvPr/>
        </p:nvSpPr>
        <p:spPr>
          <a:xfrm>
            <a:off x="2609150" y="2295150"/>
            <a:ext cx="5188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 Switch 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 Switch lite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Switch oled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Nintendo Switch 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0" name="Google Shape;430;p23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7754" y="0"/>
            <a:ext cx="1966250" cy="10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3" title="download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3225" y="4363800"/>
            <a:ext cx="800775" cy="7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